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11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6B7F52-CC22-4FDF-B263-6793E08E44E7}">
          <p14:sldIdLst>
            <p14:sldId id="259"/>
          </p14:sldIdLst>
        </p14:section>
        <p14:section name="Untitled Section" id="{F1FFEEC4-2A87-43E5-8E77-0E66E1E9DC8B}">
          <p14:sldIdLst/>
        </p14:section>
        <p14:section name="Untitled Section" id="{65A43D56-BC0A-4D2B-96C8-C898BF3725EF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27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FF"/>
    <a:srgbClr val="99FF99"/>
    <a:srgbClr val="3333FF"/>
    <a:srgbClr val="FF0066"/>
    <a:srgbClr val="000099"/>
    <a:srgbClr val="7364E6"/>
    <a:srgbClr val="FFFFFF"/>
    <a:srgbClr val="9AB09B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710" autoAdjust="0"/>
  </p:normalViewPr>
  <p:slideViewPr>
    <p:cSldViewPr snapToGrid="0" showGuides="1">
      <p:cViewPr varScale="1">
        <p:scale>
          <a:sx n="84" d="100"/>
          <a:sy n="84" d="100"/>
        </p:scale>
        <p:origin x="732" y="78"/>
      </p:cViewPr>
      <p:guideLst>
        <p:guide orient="horz" pos="3816"/>
        <p:guide pos="27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AA474-09B2-4EE3-8ED6-F6B3216818A6}" type="datetimeFigureOut">
              <a:rPr lang="nl-NL" smtClean="0"/>
              <a:t>29-11-2014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28994-3117-4E7D-943E-E0CB9BD6E9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63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8994-3117-4E7D-943E-E0CB9BD6E9A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67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8994-3117-4E7D-943E-E0CB9BD6E9A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87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8994-3117-4E7D-943E-E0CB9BD6E9A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9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8994-3117-4E7D-943E-E0CB9BD6E9A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71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8994-3117-4E7D-943E-E0CB9BD6E9A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091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8994-3117-4E7D-943E-E0CB9BD6E9A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213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8994-3117-4E7D-943E-E0CB9BD6E9A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38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28994-3117-4E7D-943E-E0CB9BD6E9A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15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77D7FB-DA1C-4348-9330-E1CD3D945AB5}" type="datetime1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25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68F6-149A-4089-82D4-87F7C55E3EA8}" type="datetime1">
              <a:rPr lang="nl-NL" smtClean="0"/>
              <a:t>29-11-2014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4386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68F6-149A-4089-82D4-87F7C55E3EA8}" type="datetime1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107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68F6-149A-4089-82D4-87F7C55E3EA8}" type="datetime1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0947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68F6-149A-4089-82D4-87F7C55E3EA8}" type="datetime1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10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68F6-149A-4089-82D4-87F7C55E3EA8}" type="datetime1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9608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68F6-149A-4089-82D4-87F7C55E3EA8}" type="datetime1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5521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0F6B-DB90-4168-BE8B-16ACA5EA1ABC}" type="datetime1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56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4722-CA94-471C-9877-B4238869358C}" type="datetime1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14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84CE-B411-4429-BD37-79EDBB171058}" type="datetime1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79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88F3-C504-48C2-B319-A74FE5F196D7}" type="datetime1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5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69B1B-49B1-461C-BF5C-6834A6D3126A}" type="datetime1">
              <a:rPr lang="nl-NL" smtClean="0"/>
              <a:t>29-11-2014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9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A311-3E40-4836-A135-1AA511128A9F}" type="datetime1">
              <a:rPr lang="nl-NL" smtClean="0"/>
              <a:t>29-11-2014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68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6393-B1E8-4A0F-9A0B-88672CE0527D}" type="datetime1">
              <a:rPr lang="nl-NL" smtClean="0"/>
              <a:t>29-11-2014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74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06CF-B8D3-4422-9226-131776E80858}" type="datetime1">
              <a:rPr lang="nl-NL" smtClean="0"/>
              <a:t>29-11-2014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000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575E-C04A-426F-9143-D9F37D233E47}" type="datetime1">
              <a:rPr lang="nl-NL" smtClean="0"/>
              <a:t>29-11-2014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8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FE67-8C54-4221-BEC9-CA53D8A683E9}" type="datetime1">
              <a:rPr lang="nl-NL" smtClean="0"/>
              <a:t>29-11-2014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2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8068F6-149A-4089-82D4-87F7C55E3EA8}" type="datetime1">
              <a:rPr lang="nl-NL" smtClean="0"/>
              <a:t>29-11-2014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nl-NL" smtClean="0"/>
              <a:t>presentatie A. de Bos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CE8771-E8FD-4860-8578-81568613676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34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k-clip.com/video-footage/deep+water+bay/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tock-clip.com/video-footage/deep+water+bay/15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k-clip.com/video-footage/deep+water+bay/1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k-clip.com/video-footage/deep+water+bay/1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k-clip.com/video-footage/deep+water+bay/1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k-clip.com/video-footage/deep+water+bay/1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k-clip.com/video-footage/deep+water+bay/1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stock-clip.com/video-footage/deep+water+bay/15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ingee.com/blingee/view/112622246-einde-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28638"/>
            <a:ext cx="9144000" cy="2387600"/>
          </a:xfrm>
        </p:spPr>
        <p:txBody>
          <a:bodyPr>
            <a:normAutofit/>
          </a:bodyPr>
          <a:lstStyle/>
          <a:p>
            <a:endParaRPr lang="nl-NL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Ik doe mijn presentatie </a:t>
            </a:r>
            <a:endParaRPr lang="nl-NL" dirty="0"/>
          </a:p>
        </p:txBody>
      </p:sp>
      <p:pic>
        <p:nvPicPr>
          <p:cNvPr id="6" name="Picture 4" descr="http://ak8.picdn.net/shutterstock/videos/1263445/preview/stock-footage-rippling-water-and-sea-b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547"/>
            <a:ext cx="12192000" cy="756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" y="1317171"/>
            <a:ext cx="100475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dirty="0" smtClean="0">
                <a:solidFill>
                  <a:srgbClr val="00FFFF"/>
                </a:solidFill>
              </a:rPr>
              <a:t>Ik doe mijn presentatie over opa</a:t>
            </a:r>
            <a:endParaRPr lang="nl-NL" sz="88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8680133">
            <a:off x="8528566" y="-999031"/>
            <a:ext cx="1488920" cy="2387600"/>
          </a:xfrm>
        </p:spPr>
        <p:txBody>
          <a:bodyPr/>
          <a:lstStyle/>
          <a:p>
            <a:endParaRPr lang="nl-NL" dirty="0">
              <a:solidFill>
                <a:srgbClr val="99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105995">
            <a:off x="1524000" y="1970314"/>
            <a:ext cx="8882743" cy="3287486"/>
          </a:xfrm>
        </p:spPr>
        <p:txBody>
          <a:bodyPr/>
          <a:lstStyle/>
          <a:p>
            <a:r>
              <a:rPr lang="nl-NL" sz="4800" dirty="0" smtClean="0">
                <a:solidFill>
                  <a:srgbClr val="9900FF"/>
                </a:solidFill>
              </a:rPr>
              <a:t>Ik doe mijn presentatie over Katy Perry  </a:t>
            </a:r>
          </a:p>
          <a:p>
            <a:endParaRPr lang="nl-NL" dirty="0"/>
          </a:p>
        </p:txBody>
      </p:sp>
      <p:pic>
        <p:nvPicPr>
          <p:cNvPr id="1028" name="Picture 4" descr="http://ak8.picdn.net/shutterstock/videos/1263445/preview/stock-footage-rippling-water-and-sea-b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" y="0"/>
            <a:ext cx="12192000" cy="69749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7850" y="390525"/>
            <a:ext cx="8963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>
                <a:solidFill>
                  <a:srgbClr val="002060"/>
                </a:solidFill>
              </a:rPr>
              <a:t>Inhoud:</a:t>
            </a:r>
          </a:p>
          <a:p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2105025" y="1863328"/>
            <a:ext cx="6600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800" dirty="0" smtClean="0"/>
              <a:t>Wie is opa?</a:t>
            </a:r>
          </a:p>
          <a:p>
            <a:pPr marL="342900" indent="-342900">
              <a:buAutoNum type="arabicPeriod"/>
            </a:pPr>
            <a:r>
              <a:rPr lang="nl-NL" sz="2800" dirty="0" smtClean="0"/>
              <a:t>Wat is zijn lievelingskleur?</a:t>
            </a:r>
          </a:p>
          <a:p>
            <a:pPr marL="342900" indent="-342900">
              <a:buAutoNum type="arabicPeriod"/>
            </a:pPr>
            <a:r>
              <a:rPr lang="nl-NL" sz="2800" dirty="0" smtClean="0"/>
              <a:t>Wanneer is hij jarig?</a:t>
            </a:r>
          </a:p>
          <a:p>
            <a:pPr marL="342900" indent="-342900">
              <a:buAutoNum type="arabicPeriod"/>
            </a:pPr>
            <a:r>
              <a:rPr lang="nl-NL" sz="2800" dirty="0" smtClean="0"/>
              <a:t>Wat zijn opa’s hobby’s?</a:t>
            </a:r>
          </a:p>
          <a:p>
            <a:pPr marL="342900" indent="-342900">
              <a:buAutoNum type="arabicPeriod"/>
            </a:pPr>
            <a:r>
              <a:rPr lang="nl-NL" sz="2800" dirty="0" smtClean="0"/>
              <a:t>Wie zijn de kinderen van opa?</a:t>
            </a:r>
          </a:p>
          <a:p>
            <a:pPr marL="342900" indent="-342900">
              <a:buAutoNum type="arabicPeriod"/>
            </a:pPr>
            <a:r>
              <a:rPr lang="nl-NL" sz="2800" dirty="0" smtClean="0"/>
              <a:t>Wie zijn de kleinkinderen van opa? 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1822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429" y="1214438"/>
            <a:ext cx="9144000" cy="23876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4" descr="http://ak8.picdn.net/shutterstock/videos/1263445/preview/stock-footage-rippling-water-and-sea-b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4"/>
            <a:ext cx="12192000" cy="69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733425"/>
            <a:ext cx="517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/>
              <a:t>Wie</a:t>
            </a:r>
            <a:r>
              <a:rPr lang="nl-NL" dirty="0" smtClean="0"/>
              <a:t> </a:t>
            </a:r>
            <a:r>
              <a:rPr lang="nl-NL" sz="4400" dirty="0" smtClean="0"/>
              <a:t>is</a:t>
            </a:r>
            <a:r>
              <a:rPr lang="nl-NL" dirty="0" smtClean="0"/>
              <a:t> </a:t>
            </a:r>
            <a:r>
              <a:rPr lang="nl-NL" sz="4400" dirty="0" smtClean="0"/>
              <a:t>opa </a:t>
            </a:r>
            <a:r>
              <a:rPr lang="nl-NL" sz="44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7851" y="2236291"/>
            <a:ext cx="752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Opa heet Lou van Birgelen en hij is vandaag 73 jaar geworden.</a:t>
            </a:r>
          </a:p>
          <a:p>
            <a:r>
              <a:rPr lang="nl-NL" dirty="0" smtClean="0"/>
              <a:t>Hij is getrouwd met Marion van Birgelen-</a:t>
            </a:r>
            <a:r>
              <a:rPr lang="nl-NL" dirty="0" err="1" smtClean="0"/>
              <a:t>Wijsman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177" y="3495056"/>
            <a:ext cx="3639780" cy="2729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157" y="813916"/>
            <a:ext cx="2284141" cy="52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429" y="1214438"/>
            <a:ext cx="9144000" cy="23876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ak8.picdn.net/shutterstock/videos/1263445/preview/stock-footage-rippling-water-and-sea-b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" y="0"/>
            <a:ext cx="12153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3738748" y="486888"/>
            <a:ext cx="471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</a:rPr>
              <a:t>Wat</a:t>
            </a:r>
            <a:r>
              <a:rPr lang="nl-NL" sz="3200" dirty="0" smtClean="0"/>
              <a:t> </a:t>
            </a:r>
            <a:r>
              <a:rPr lang="nl-NL" sz="3200" dirty="0" smtClean="0">
                <a:solidFill>
                  <a:srgbClr val="FFC000"/>
                </a:solidFill>
              </a:rPr>
              <a:t>is</a:t>
            </a:r>
            <a:r>
              <a:rPr lang="nl-NL" sz="3200" dirty="0" smtClean="0"/>
              <a:t> </a:t>
            </a:r>
            <a:r>
              <a:rPr lang="nl-NL" sz="3200" dirty="0" smtClean="0">
                <a:solidFill>
                  <a:srgbClr val="FFFF00"/>
                </a:solidFill>
              </a:rPr>
              <a:t>zijn</a:t>
            </a:r>
            <a:r>
              <a:rPr lang="nl-NL" sz="3200" dirty="0" smtClean="0"/>
              <a:t> </a:t>
            </a:r>
            <a:r>
              <a:rPr lang="nl-NL" sz="3200" dirty="0" smtClean="0">
                <a:solidFill>
                  <a:srgbClr val="92D050"/>
                </a:solidFill>
              </a:rPr>
              <a:t>lieve</a:t>
            </a:r>
            <a:r>
              <a:rPr lang="nl-NL" sz="3200" dirty="0" smtClean="0">
                <a:solidFill>
                  <a:srgbClr val="00B050"/>
                </a:solidFill>
              </a:rPr>
              <a:t>lings</a:t>
            </a:r>
            <a:r>
              <a:rPr lang="nl-NL" sz="3200" dirty="0" smtClean="0">
                <a:solidFill>
                  <a:srgbClr val="0070C0"/>
                </a:solidFill>
              </a:rPr>
              <a:t>kleur?</a:t>
            </a:r>
            <a:endParaRPr lang="nl-NL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8429" y="1718250"/>
            <a:ext cx="83899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800" dirty="0" smtClean="0">
                <a:solidFill>
                  <a:srgbClr val="FF0000"/>
                </a:solidFill>
              </a:rPr>
              <a:t>Dat is rood</a:t>
            </a:r>
            <a:endParaRPr lang="nl-NL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6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429" y="1214438"/>
            <a:ext cx="9144000" cy="23876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ak8.picdn.net/shutterstock/videos/1263445/preview/stock-footage-rippling-water-and-sea-b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" y="0"/>
            <a:ext cx="12153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77401" y="2759075"/>
            <a:ext cx="7635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3333FF"/>
                </a:solidFill>
              </a:rPr>
              <a:t>Hij is op 23 november jarig!</a:t>
            </a:r>
            <a:endParaRPr lang="nl-NL" sz="3200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371475"/>
            <a:ext cx="3892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Wanneer is hij jarig? </a:t>
            </a:r>
            <a:endParaRPr lang="nl-NL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87" y="1936552"/>
            <a:ext cx="2510186" cy="2520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3877" y="4662435"/>
            <a:ext cx="378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Blackadder ITC" panose="04020505051007020D02" pitchFamily="82" charset="0"/>
              </a:rPr>
              <a:t>Hij word 73</a:t>
            </a:r>
            <a:endParaRPr lang="nl-NL" dirty="0">
              <a:solidFill>
                <a:srgbClr val="FF000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429" y="1214438"/>
            <a:ext cx="9144000" cy="23876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ak8.picdn.net/shutterstock/videos/1263445/preview/stock-footage-rippling-water-and-sea-b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3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5951" y="845106"/>
            <a:ext cx="565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Wat zijn opa’s hobby’s </a:t>
            </a:r>
            <a:endParaRPr lang="nl-N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14550" y="2742645"/>
            <a:ext cx="8553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solidFill>
                  <a:srgbClr val="000099"/>
                </a:solidFill>
              </a:rPr>
              <a:t>Opa’s hobby’s zijn :</a:t>
            </a:r>
            <a:endParaRPr lang="nl-NL" sz="22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4100" y="4096505"/>
            <a:ext cx="531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7364E6"/>
                </a:solidFill>
              </a:rPr>
              <a:t>Tuinieren , computeren en fietsen</a:t>
            </a:r>
            <a:r>
              <a:rPr lang="nl-NL" dirty="0" smtClean="0">
                <a:solidFill>
                  <a:srgbClr val="7364E6"/>
                </a:solidFill>
              </a:rPr>
              <a:t>.</a:t>
            </a:r>
            <a:endParaRPr lang="nl-NL" dirty="0">
              <a:solidFill>
                <a:srgbClr val="7364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3.7037E-6 L -4.1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ak8.picdn.net/shutterstock/videos/1263445/preview/stock-footage-rippling-water-and-sea-b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" y="0"/>
            <a:ext cx="12153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33775" y="56862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accent1">
                    <a:lumMod val="50000"/>
                  </a:schemeClr>
                </a:solidFill>
              </a:rPr>
              <a:t>Wie zijn de kinderen van opa</a:t>
            </a:r>
            <a:endParaRPr lang="nl-N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5475" y="207645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dirty="0" smtClean="0">
                <a:solidFill>
                  <a:srgbClr val="33CCFF"/>
                </a:solidFill>
              </a:rPr>
              <a:t>Patrick </a:t>
            </a:r>
            <a:r>
              <a:rPr lang="nl-NL" sz="8800" dirty="0">
                <a:solidFill>
                  <a:srgbClr val="92D050"/>
                </a:solidFill>
              </a:rPr>
              <a:t>&amp;</a:t>
            </a:r>
            <a:r>
              <a:rPr lang="nl-NL" sz="8800" dirty="0" smtClean="0">
                <a:solidFill>
                  <a:srgbClr val="92D050"/>
                </a:solidFill>
              </a:rPr>
              <a:t> </a:t>
            </a:r>
            <a:r>
              <a:rPr lang="nl-NL" sz="8800" dirty="0" smtClean="0">
                <a:solidFill>
                  <a:srgbClr val="FF0066"/>
                </a:solidFill>
              </a:rPr>
              <a:t>Desiree </a:t>
            </a:r>
            <a:endParaRPr lang="nl-NL" sz="8800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62" y="3444439"/>
            <a:ext cx="3476625" cy="3219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227" y="3728319"/>
            <a:ext cx="4007848" cy="243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ak8.picdn.net/shutterstock/videos/1263445/preview/stock-footage-rippling-water-and-sea-b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494"/>
            <a:ext cx="12192000" cy="68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7575" y="648275"/>
            <a:ext cx="648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3333FF"/>
                </a:solidFill>
              </a:rPr>
              <a:t>Wie zijn de kleinkinderen  </a:t>
            </a:r>
            <a:endParaRPr lang="nl-NL" sz="2800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724150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33CCFF"/>
                </a:solidFill>
              </a:rPr>
              <a:t>Antonie  , </a:t>
            </a:r>
            <a:r>
              <a:rPr lang="nl-NL" sz="3600" dirty="0" smtClean="0">
                <a:solidFill>
                  <a:srgbClr val="FF66FF"/>
                </a:solidFill>
              </a:rPr>
              <a:t>Annebel , </a:t>
            </a:r>
            <a:r>
              <a:rPr lang="nl-NL" sz="3600" dirty="0" smtClean="0">
                <a:solidFill>
                  <a:srgbClr val="33CCFF"/>
                </a:solidFill>
              </a:rPr>
              <a:t>Neil , Luke en </a:t>
            </a:r>
            <a:r>
              <a:rPr lang="nl-NL" sz="3600" dirty="0" smtClean="0">
                <a:solidFill>
                  <a:srgbClr val="FF66FF"/>
                </a:solidFill>
              </a:rPr>
              <a:t>Elin .   </a:t>
            </a:r>
            <a:endParaRPr lang="nl-NL" sz="3600" dirty="0">
              <a:solidFill>
                <a:srgbClr val="FF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8" y="3741332"/>
            <a:ext cx="1905357" cy="2695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80" y="3706634"/>
            <a:ext cx="1908486" cy="2690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7808" y="4075436"/>
            <a:ext cx="2698961" cy="20242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7307" y="4081165"/>
            <a:ext cx="2646271" cy="19847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3533" y="4064248"/>
            <a:ext cx="2711952" cy="203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3457575" y="648275"/>
            <a:ext cx="648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724150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solidFill>
                <a:srgbClr val="FF66FF"/>
              </a:solidFill>
            </a:endParaRPr>
          </a:p>
        </p:txBody>
      </p:sp>
      <p:pic>
        <p:nvPicPr>
          <p:cNvPr id="1028" name="Picture 4" descr="http://image.blingee.com/images17/content/output/000/000/000/6b6/617851982_204250.gif?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70" y="1"/>
            <a:ext cx="10159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759</TotalTime>
  <Words>145</Words>
  <Application>Microsoft Office PowerPoint</Application>
  <PresentationFormat>Widescreen</PresentationFormat>
  <Paragraphs>33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Blackadder ITC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DeBos</dc:creator>
  <cp:lastModifiedBy>Tony DeBos</cp:lastModifiedBy>
  <cp:revision>66</cp:revision>
  <dcterms:created xsi:type="dcterms:W3CDTF">2014-11-21T13:18:40Z</dcterms:created>
  <dcterms:modified xsi:type="dcterms:W3CDTF">2014-11-29T09:53:07Z</dcterms:modified>
</cp:coreProperties>
</file>